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98" r:id="rId4"/>
    <p:sldId id="257" r:id="rId5"/>
    <p:sldId id="258" r:id="rId6"/>
    <p:sldId id="259" r:id="rId7"/>
    <p:sldId id="262" r:id="rId8"/>
    <p:sldId id="263" r:id="rId9"/>
    <p:sldId id="260" r:id="rId10"/>
    <p:sldId id="264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71" r:id="rId21"/>
    <p:sldId id="272" r:id="rId22"/>
    <p:sldId id="27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8CC338-0B19-4D0A-AB5D-140735DE8752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4F19D7-C4F3-4770-B107-BC14F02D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8191" y="84138"/>
            <a:ext cx="3035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i="1" baseline="0" dirty="0">
                <a:solidFill>
                  <a:schemeClr val="tx1"/>
                </a:solidFill>
                <a:latin typeface="Arial Black" pitchFamily="34" charset="0"/>
              </a:rPr>
              <a:t>SECTION 45 – TRAFFIC SERVICES</a:t>
            </a:r>
            <a:endParaRPr lang="en-US" sz="1200" b="1" i="1" baseline="0" dirty="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H="1">
            <a:off x="152400" y="422275"/>
            <a:ext cx="0" cy="6207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46067" y="6629400"/>
            <a:ext cx="79416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8991600" y="222636"/>
            <a:ext cx="0" cy="62638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090719" y="6486525"/>
            <a:ext cx="1015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baseline="0" dirty="0" smtClean="0">
                <a:solidFill>
                  <a:schemeClr val="tx1"/>
                </a:solidFill>
              </a:rPr>
              <a:t>15 </a:t>
            </a:r>
            <a:r>
              <a:rPr lang="en-US" sz="1200" b="1" baseline="0" dirty="0" smtClean="0">
                <a:solidFill>
                  <a:schemeClr val="tx1"/>
                </a:solidFill>
              </a:rPr>
              <a:t>AUG 2013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 userDrawn="1"/>
        </p:nvSpPr>
        <p:spPr bwMode="auto">
          <a:xfrm flipH="1">
            <a:off x="3093574" y="225425"/>
            <a:ext cx="59085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" y="1411390"/>
            <a:ext cx="8990857" cy="40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1066800"/>
            <a:ext cx="8576364" cy="53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219200"/>
            <a:ext cx="8545886" cy="24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143000"/>
            <a:ext cx="8545886" cy="25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188924"/>
            <a:ext cx="8545886" cy="24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447800"/>
            <a:ext cx="8545886" cy="22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990600"/>
            <a:ext cx="8545886" cy="26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371600"/>
            <a:ext cx="8545886" cy="2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7" y="1371600"/>
            <a:ext cx="8545886" cy="2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9" y="1335216"/>
            <a:ext cx="8551982" cy="23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" y="1292661"/>
            <a:ext cx="8533695" cy="37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1" y="969713"/>
            <a:ext cx="8314257" cy="5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981891"/>
            <a:ext cx="8594650" cy="52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1262284"/>
            <a:ext cx="8594650" cy="49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1597536"/>
            <a:ext cx="8594650" cy="46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1597536"/>
            <a:ext cx="8594650" cy="46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" y="1524000"/>
            <a:ext cx="8533695" cy="22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" y="1295400"/>
            <a:ext cx="8533695" cy="24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2" y="1286578"/>
            <a:ext cx="8533695" cy="3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0" y="1103814"/>
            <a:ext cx="8472740" cy="52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" y="1295400"/>
            <a:ext cx="8619032" cy="2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9" y="1371600"/>
            <a:ext cx="8417881" cy="44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" y="1295400"/>
            <a:ext cx="8448358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2" y="1371978"/>
            <a:ext cx="8478836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6" y="1295778"/>
            <a:ext cx="8436167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1" y="1021505"/>
            <a:ext cx="8314257" cy="51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1" y="1125129"/>
            <a:ext cx="8503218" cy="50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4" y="1460154"/>
            <a:ext cx="8619032" cy="3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76" y="3142511"/>
            <a:ext cx="6973248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6" y="1259217"/>
            <a:ext cx="8570268" cy="4760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6" y="1304915"/>
            <a:ext cx="8570268" cy="44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" y="1283612"/>
            <a:ext cx="8594650" cy="48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1" y="1082473"/>
            <a:ext cx="8503218" cy="52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9" y="1192192"/>
            <a:ext cx="8174061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4380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HOW TO CREATE A NEW SIGNAL WORK ORDER</a:t>
            </a:r>
            <a:endParaRPr lang="en-US" sz="2000" u="sng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161714"/>
            <a:ext cx="8491027" cy="51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C77AB953D2B4B8D0AA961740EFAAE" ma:contentTypeVersion="2" ma:contentTypeDescription="Create a new document." ma:contentTypeScope="" ma:versionID="60d1ff07a8d800f9222decda6836c670">
  <xsd:schema xmlns:xsd="http://www.w3.org/2001/XMLSchema" xmlns:xs="http://www.w3.org/2001/XMLSchema" xmlns:p="http://schemas.microsoft.com/office/2006/metadata/properties" xmlns:ns3="ba381e94-b4d0-41e5-b2f1-2adc9567cd1c" targetNamespace="http://schemas.microsoft.com/office/2006/metadata/properties" ma:root="true" ma:fieldsID="dee81129fa7b45e6610561f030e7b386" ns3:_="">
    <xsd:import namespace="ba381e94-b4d0-41e5-b2f1-2adc9567cd1c"/>
    <xsd:element name="properties">
      <xsd:complexType>
        <xsd:sequence>
          <xsd:element name="documentManagement">
            <xsd:complexType>
              <xsd:all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81e94-b4d0-41e5-b2f1-2adc9567cd1c" elementFormDefault="qualified">
    <xsd:import namespace="http://schemas.microsoft.com/office/2006/documentManagement/types"/>
    <xsd:import namespace="http://schemas.microsoft.com/office/infopath/2007/PartnerControls"/>
    <xsd:element name="EffectiveDate" ma:index="9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ba381e94-b4d0-41e5-b2f1-2adc9567cd1c" xsi:nil="true"/>
  </documentManagement>
</p:properties>
</file>

<file path=customXml/itemProps1.xml><?xml version="1.0" encoding="utf-8"?>
<ds:datastoreItem xmlns:ds="http://schemas.openxmlformats.org/officeDocument/2006/customXml" ds:itemID="{AEA7AC9A-46FD-40AE-A059-A71AAC4B23D2}"/>
</file>

<file path=customXml/itemProps2.xml><?xml version="1.0" encoding="utf-8"?>
<ds:datastoreItem xmlns:ds="http://schemas.openxmlformats.org/officeDocument/2006/customXml" ds:itemID="{9B480720-79C0-48EA-A2BB-79A5C9C033C3}"/>
</file>

<file path=customXml/itemProps3.xml><?xml version="1.0" encoding="utf-8"?>
<ds:datastoreItem xmlns:ds="http://schemas.openxmlformats.org/officeDocument/2006/customXml" ds:itemID="{1998729F-BD37-4474-B12F-7D350A462C39}"/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272</Words>
  <Application>Microsoft Office PowerPoint</Application>
  <PresentationFormat>On-screen Show (4:3)</PresentationFormat>
  <Paragraphs>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LADOTD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Ewing</dc:creator>
  <cp:lastModifiedBy>Christopher Ewing</cp:lastModifiedBy>
  <cp:revision>132</cp:revision>
  <dcterms:created xsi:type="dcterms:W3CDTF">2013-08-12T18:20:38Z</dcterms:created>
  <dcterms:modified xsi:type="dcterms:W3CDTF">2013-08-15T13:19:59Z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0x010100DF5C77AB953D2B4B8D0AA961740EFAAE</vt:lpwstr>
  </property>
</Properties>
</file>